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64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+mj-ea"/>
                <a:ea typeface="+mj-ea"/>
              </a:rPr>
              <a:t>老</a:t>
            </a:r>
            <a:r>
              <a:rPr lang="zh-TW" altLang="en-US" dirty="0" smtClean="0">
                <a:latin typeface="+mj-ea"/>
                <a:ea typeface="+mj-ea"/>
              </a:rPr>
              <a:t>師</a:t>
            </a:r>
            <a:r>
              <a:rPr lang="en-US" altLang="zh-TW" dirty="0" smtClean="0">
                <a:latin typeface="+mj-ea"/>
                <a:ea typeface="+mj-ea"/>
              </a:rPr>
              <a:t>:</a:t>
            </a:r>
            <a:r>
              <a:rPr lang="zh-TW" altLang="en-US" dirty="0" smtClean="0">
                <a:latin typeface="+mj-ea"/>
                <a:ea typeface="+mj-ea"/>
              </a:rPr>
              <a:t>楊長恩</a:t>
            </a:r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五年級體育領域學校日報告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982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上課注意事項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上課務必穿著運動服及慢跑鞋或球鞋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sz="2400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上課如有身體不適，請小朋友都要跟老師反應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（身體特殊疾病請先告知）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sz="2400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安全第一，做操</a:t>
            </a:r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確實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914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籃球（運球</a:t>
            </a:r>
            <a:r>
              <a:rPr lang="zh-TW" altLang="en-US" sz="2800" b="1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、傳接球、投籃）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樂樂棒球（五年級班際競賽）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躲避球（丟擲方式，閃躲技巧）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體適能</a:t>
            </a:r>
            <a:endParaRPr lang="zh-TW" altLang="en-US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628800"/>
            <a:ext cx="1208856" cy="120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1503611" cy="150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20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老師</a:t>
            </a:r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講解</a:t>
            </a:r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b="1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實際</a:t>
            </a:r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操作</a:t>
            </a:r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相互合作</a:t>
            </a:r>
            <a:endParaRPr lang="zh-TW" altLang="en-US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873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評量方式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實作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評量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50%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實際操作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分組討論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課堂分組討論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生活實踐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15%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日常所學應用於生活中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學習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態度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30%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學習態度之表現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658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上課叮嚀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課前洗手，課後洗手</a:t>
            </a:r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上課可攜帶水壺及毛巾</a:t>
            </a:r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可佩戴口罩</a:t>
            </a:r>
            <a:endParaRPr lang="zh-TW" altLang="en-US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665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en-US" altLang="zh-TW" sz="9600" dirty="0" smtClean="0">
                <a:latin typeface="Bahnschrift SemiBold SemiConden" panose="020B0502040204020203" pitchFamily="34" charset="0"/>
              </a:rPr>
              <a:t>QA</a:t>
            </a:r>
          </a:p>
        </p:txBody>
      </p:sp>
    </p:spTree>
    <p:extLst>
      <p:ext uri="{BB962C8B-B14F-4D97-AF65-F5344CB8AC3E}">
        <p14:creationId xmlns:p14="http://schemas.microsoft.com/office/powerpoint/2010/main" val="226429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zh-TW" altLang="en-US" sz="6600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謝謝各位家長的聆聽</a:t>
            </a:r>
            <a:endParaRPr lang="en-US" altLang="zh-TW" sz="6600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pPr marL="0" indent="0" algn="ctr">
              <a:buNone/>
            </a:pPr>
            <a:endParaRPr lang="en-US" altLang="zh-TW" sz="4400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600" dirty="0" smtClean="0">
                <a:solidFill>
                  <a:srgbClr val="FF0000"/>
                </a:solidFill>
                <a:latin typeface="華康相撲體" panose="03000909000000000000" pitchFamily="65" charset="-120"/>
                <a:ea typeface="華康相撲體" panose="03000909000000000000" pitchFamily="65" charset="-120"/>
              </a:rPr>
              <a:t>如有其他注意事項也可請導師轉達 </a:t>
            </a:r>
            <a:endParaRPr lang="zh-TW" altLang="en-US" sz="3600" dirty="0">
              <a:solidFill>
                <a:srgbClr val="FF0000"/>
              </a:solidFill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05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8924</TotalTime>
  <Words>165</Words>
  <Application>Microsoft Office PowerPoint</Application>
  <PresentationFormat>如螢幕大小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公正</vt:lpstr>
      <vt:lpstr>五年級體育領域學校日報告</vt:lpstr>
      <vt:lpstr>上課注意事項</vt:lpstr>
      <vt:lpstr>課程內容</vt:lpstr>
      <vt:lpstr>教學方式</vt:lpstr>
      <vt:lpstr>評量方式</vt:lpstr>
      <vt:lpstr>上課叮嚀</vt:lpstr>
      <vt:lpstr>PowerPoint 簡報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五年級體育課報告</dc:title>
  <dc:creator>Hewlett-Packard Company</dc:creator>
  <cp:lastModifiedBy>Hewlett-Packard Company</cp:lastModifiedBy>
  <cp:revision>14</cp:revision>
  <dcterms:created xsi:type="dcterms:W3CDTF">2024-08-30T06:15:39Z</dcterms:created>
  <dcterms:modified xsi:type="dcterms:W3CDTF">2024-09-06T06:11:53Z</dcterms:modified>
</cp:coreProperties>
</file>